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a6905b19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a6905b19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a6905b19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a6905b19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a6905b19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a6905b19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a6905b19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a6905b19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a6905b19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a6905b19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a6905b19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a6905b19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a6905b19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a6905b19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a6905b19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a6905b19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a6905b19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a6905b19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a6905b19f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a6905b19f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6905b19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6905b19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a6905b19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a6905b19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a6905b19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a6905b19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a6905b19f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a6905b19f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a6905b19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a6905b19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a6905b19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a6905b19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a6905b19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a6905b19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6905b19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6905b19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6905b19f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a6905b19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a6905b19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a6905b19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a6905b19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a6905b19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a6905b19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a6905b19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6905b19f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a6905b19f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a6905b19f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a6905b19f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6905b19f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a6905b19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a6905b19f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a6905b19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a6905b19f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a6905b19f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a6905b19f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a6905b19f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a6905b19f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a6905b19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a6905b19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a6905b19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a6905b19f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a6905b19f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6905b19f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a6905b19f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6905b19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a6905b19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a6905b19f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a6905b19f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6905b19f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6905b19f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a6905b19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a6905b19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6905b19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a6905b19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6905b19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6905b19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a6905b19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a6905b19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a6905b19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a6905b19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6905b19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a6905b19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Predictive Modelling for COVID-19 in Public Health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ARIMA MODEL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4088" l="0" r="0" t="4853"/>
          <a:stretch/>
        </p:blipFill>
        <p:spPr>
          <a:xfrm>
            <a:off x="-70175" y="393750"/>
            <a:ext cx="9144000" cy="468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4752"/>
          <a:stretch/>
        </p:blipFill>
        <p:spPr>
          <a:xfrm>
            <a:off x="0" y="244650"/>
            <a:ext cx="9144000" cy="4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